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endParaRPr lang="ru-RU" b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7173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132856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Возраст 5-6 лет – активный  период становления личности ребенка. Важно относиться к ребенку бережно, чтобы не растоптать нежные ростки его индивидуальности. Для успешного развития дети нуждаются в том, чаще слышать от родителей слова: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Возраст 5-6 лет – активный  </a:t>
            </a:r>
            <a:r>
              <a:rPr lang="ru-RU" sz="2800" dirty="0" smtClean="0"/>
              <a:t>период становления личности ребенка. Важно относиться к ребенку бережно, чтобы не растоптать нежные ростки его индивидуальности. Для успешного развития дети нуждаются в том, чаще слышать от родителей слова: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r>
              <a:rPr lang="ru-RU" sz="2400" dirty="0" smtClean="0"/>
              <a:t>- Ты мне нравишься таким, какой есть!</a:t>
            </a:r>
            <a:br>
              <a:rPr lang="ru-RU" sz="2400" dirty="0" smtClean="0"/>
            </a:br>
            <a:r>
              <a:rPr lang="ru-RU" sz="2400" dirty="0" smtClean="0"/>
              <a:t>- Когда ты еще не родился, мы с папой (мамой) ждали именно тебя.</a:t>
            </a:r>
            <a:br>
              <a:rPr lang="ru-RU" sz="2400" dirty="0" smtClean="0"/>
            </a:br>
            <a:r>
              <a:rPr lang="ru-RU" sz="2400" dirty="0" smtClean="0"/>
              <a:t>- Мне интересно твое мнение.</a:t>
            </a:r>
            <a:br>
              <a:rPr lang="ru-RU" sz="2400" dirty="0" smtClean="0"/>
            </a:br>
            <a:r>
              <a:rPr lang="ru-RU" sz="2400" dirty="0" smtClean="0"/>
              <a:t>- Как ты считаешь, что лучше для тебя?</a:t>
            </a:r>
            <a:br>
              <a:rPr lang="ru-RU" sz="2400" dirty="0" smtClean="0"/>
            </a:br>
            <a:r>
              <a:rPr lang="ru-RU" sz="2400" dirty="0" smtClean="0"/>
              <a:t>- Я понимаю тебя.</a:t>
            </a:r>
            <a:br>
              <a:rPr lang="ru-RU" sz="2400" dirty="0" smtClean="0"/>
            </a:br>
            <a:r>
              <a:rPr lang="ru-RU" sz="2400" dirty="0" smtClean="0"/>
              <a:t>- Ты прекрасно растешь! Мне нравится!</a:t>
            </a:r>
            <a:br>
              <a:rPr lang="ru-RU" sz="2400" dirty="0" smtClean="0"/>
            </a:br>
            <a:r>
              <a:rPr lang="ru-RU" sz="2400" dirty="0" smtClean="0"/>
              <a:t>- Мне понятно твое волнение (беспокойство).</a:t>
            </a:r>
            <a:br>
              <a:rPr lang="ru-RU" sz="2400" dirty="0" smtClean="0"/>
            </a:br>
            <a:r>
              <a:rPr lang="ru-RU" sz="2400" dirty="0" smtClean="0"/>
              <a:t>- Ты можешь быть сильным и в то же время попросить о помощи, когда это нужно.</a:t>
            </a:r>
            <a:br>
              <a:rPr lang="ru-RU" sz="2400" dirty="0" smtClean="0"/>
            </a:br>
            <a:r>
              <a:rPr lang="ru-RU" sz="2400" dirty="0" smtClean="0"/>
              <a:t>- Я покажу тебе, но не буду делать этого за тебя.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61926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922930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Пользователь\Desktop\фото группы\SAM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2263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47260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379</TotalTime>
  <Words>606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ВОЗРАСТНЫЕ  ОСОБЕННОСТИ       ДЕТЕЙ  5-6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Возраст 5-6 лет – активный  период становления личности ребенка. Важно относиться к ребенку бережно, чтобы не растоптать нежные ростки его индивидуальности. Для успешного развития дети нуждаются в том, чаще слышать от родителей слова: </vt:lpstr>
      <vt:lpstr>- Ты мне нравишься таким, какой есть! - Когда ты еще не родился, мы с папой (мамой) ждали именно тебя. - Мне интересно твое мнение. - Как ты считаешь, что лучше для тебя? - Я понимаю тебя. - Ты прекрасно растешь! Мне нравится! - Мне понятно твое волнение (беспокойство). - Ты можешь быть сильным и в то же время попросить о помощи, когда это нужно. - Я покажу тебе, но не буду делать этого за тебя.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Кабинет Английского</cp:lastModifiedBy>
  <cp:revision>43</cp:revision>
  <dcterms:created xsi:type="dcterms:W3CDTF">2013-10-18T17:44:48Z</dcterms:created>
  <dcterms:modified xsi:type="dcterms:W3CDTF">2019-09-29T12:14:26Z</dcterms:modified>
</cp:coreProperties>
</file>